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245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4131-14C8-4FF2-BF9F-6B715C191AF2}" type="datetimeFigureOut">
              <a:rPr lang="en-NZ" smtClean="0"/>
              <a:t>12/09/2011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5EDBE-B9F9-4696-9BF5-89070A76264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4131-14C8-4FF2-BF9F-6B715C191AF2}" type="datetimeFigureOut">
              <a:rPr lang="en-NZ" smtClean="0"/>
              <a:t>12/09/2011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5EDBE-B9F9-4696-9BF5-89070A76264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4131-14C8-4FF2-BF9F-6B715C191AF2}" type="datetimeFigureOut">
              <a:rPr lang="en-NZ" smtClean="0"/>
              <a:t>12/09/2011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5EDBE-B9F9-4696-9BF5-89070A76264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4131-14C8-4FF2-BF9F-6B715C191AF2}" type="datetimeFigureOut">
              <a:rPr lang="en-NZ" smtClean="0"/>
              <a:t>12/09/2011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5EDBE-B9F9-4696-9BF5-89070A76264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4131-14C8-4FF2-BF9F-6B715C191AF2}" type="datetimeFigureOut">
              <a:rPr lang="en-NZ" smtClean="0"/>
              <a:t>12/09/2011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5EDBE-B9F9-4696-9BF5-89070A76264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4131-14C8-4FF2-BF9F-6B715C191AF2}" type="datetimeFigureOut">
              <a:rPr lang="en-NZ" smtClean="0"/>
              <a:t>12/09/2011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5EDBE-B9F9-4696-9BF5-89070A76264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4131-14C8-4FF2-BF9F-6B715C191AF2}" type="datetimeFigureOut">
              <a:rPr lang="en-NZ" smtClean="0"/>
              <a:t>12/09/2011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5EDBE-B9F9-4696-9BF5-89070A76264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4131-14C8-4FF2-BF9F-6B715C191AF2}" type="datetimeFigureOut">
              <a:rPr lang="en-NZ" smtClean="0"/>
              <a:t>12/09/2011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5EDBE-B9F9-4696-9BF5-89070A76264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4131-14C8-4FF2-BF9F-6B715C191AF2}" type="datetimeFigureOut">
              <a:rPr lang="en-NZ" smtClean="0"/>
              <a:t>12/09/2011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5EDBE-B9F9-4696-9BF5-89070A76264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4131-14C8-4FF2-BF9F-6B715C191AF2}" type="datetimeFigureOut">
              <a:rPr lang="en-NZ" smtClean="0"/>
              <a:t>12/09/2011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5EDBE-B9F9-4696-9BF5-89070A76264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4131-14C8-4FF2-BF9F-6B715C191AF2}" type="datetimeFigureOut">
              <a:rPr lang="en-NZ" smtClean="0"/>
              <a:t>12/09/2011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5EDBE-B9F9-4696-9BF5-89070A76264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34131-14C8-4FF2-BF9F-6B715C191AF2}" type="datetimeFigureOut">
              <a:rPr lang="en-NZ" smtClean="0"/>
              <a:t>12/09/2011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5EDBE-B9F9-4696-9BF5-89070A762640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NZ" dirty="0" smtClean="0">
                <a:solidFill>
                  <a:srgbClr val="5E2453"/>
                </a:solidFill>
                <a:latin typeface="Goudy Stout" pitchFamily="18" charset="0"/>
              </a:rPr>
              <a:t>Especially Mrs Roberts</a:t>
            </a:r>
            <a:endParaRPr lang="en-NZ" dirty="0">
              <a:solidFill>
                <a:srgbClr val="5E2453"/>
              </a:solidFill>
              <a:latin typeface="Goudy Stout" pitchFamily="18" charset="0"/>
            </a:endParaRPr>
          </a:p>
        </p:txBody>
      </p:sp>
      <p:pic>
        <p:nvPicPr>
          <p:cNvPr id="4" name="Picture 3" descr="tui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5013176"/>
            <a:ext cx="2376264" cy="145744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08360" y="2967335"/>
            <a:ext cx="812728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We would like to say thankyou to:</a:t>
            </a:r>
            <a:endParaRPr lang="en-US" sz="4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1266" name="AutoShape 2" descr="data:image/jpg;base64,/9j/4AAQSkZJRgABAQAAAQABAAD/2wCEAAkGBggREBMTERQVFBUVFCIZGRgUFx8eHBwdGicbGR0dHx4iJy0kHCAjHh4cIS8iIygpLCwuISA9OjA2NScrLCsBCQoKDgwOGg8PGTUlHiU1Lyw1NTUzNTUqNTUqKjUqNTY0MSk1LCovLC81LC81NSwqNiopNSwsKSwvLCksKS0sNf/AABEIAEgAoAMBIgACEQEDEQH/xAAcAAEAAgMBAQEAAAAAAAAAAAAABgcDBAUIAgH/xAA9EAACAQMDAgMFBAgEBwAAAAABAgMABBEFEiEGMRNBUQciMmFxFIGRoRUjUnKSsbLRMzRT8BYkQkNidMH/xAAaAQEBAAMBAQAAAAAAAAAAAAAAAwECBAYF/8QALREAAgIBAgMFCQEBAAAAAAAAAQIAAxEEEgUhMRMUQWFxMkJRkaGx0fDxQxX/2gAMAwEAAhEDEQA/AKNpSlIilKUiKUr0x7PPZ5pEGmxJc28MlzNG0xEsaswzt4G4ZAUMgI8iaRPM9K9M2fQOiWmjyQyQQPcx2TPIzRqzh2VzncRnAZWAP/jUW6ifR9O03Rrv7FbzFogHVkUby0Q5Y7Tkg88g80iUfSr99qd3odpBaxR6fahr1PjWNFaPBiPGF5+L1FS+86Y0s3y236KtmtXgLNcCJF2vlhs4GeQB2IIzSJ5TpXoD2ddM6P4Wq+DawXhhvHWATKpyABtXewOB8/vqr/aks63+2SzismES5ihKlecndlQBk5/KkSH0q+U03TNT6fWSKzt7eaSaOAOka5B3pGW3BQeQSSK1eqdf6U0KVLGHTYbplQNLJPt3Hdz3Ktkkc+QGcAeiJSFKnXtA6MWC1s79CgF6C7RxLtjjLAOqoDzgKSDnzU+tQWkRSlKRFKUpEUpSkRSldTSumtRuVLQqGAODlgOe/nWjuqDcxwJulbWHagyZn6M/RIvoGvW2wI+5/dLZ28hcD9ogD6Zq2tP9sOjNrk1xNIy2q2vgwnYxyS0bsdoGRuIPfyAqoNU6W1O2TfKgC5xkMDyfpXJoli2DKHIiyt6ztcYMuXTPavpkkmtSXMjJ9qiEduu0n3UWdVHHw/GpOfNjXE6/6y0e60jTbaGQtLbookUqRghAp5IwefSohZdHaxNGsiICrDIJYDj6Gh6N1fxBFsG8pvxuHYHHf61PvNOSN45ecr3W7AOw4PlJn7UutdFvf0Z9nkL/AGdSJMowx/heo5+Fu1TXUfbT07JfNC7mSwmtdjnYwKyZfPGN2GQgHHnt9DVPf8A67/pj+Nf718TdD60iszIAFBJ99ew5PnWo1dB98fObHR6gf5n5GWR0N1X0dY29/aNeSiKabMUsaOsmwqozkD3WU5GflnzqvOvp9Je73WdxPcx+GMyXDEvuGcjLAHAGK4dlYXMzhIlLsfIf74++u+vs71kjP6sH0L8/2rezUVVHDsBNKtNbaMopMlWi9f6bb9PG2SQrdrcCVF2HGVkWQHPby7ZrKmq9C6pm61a5njui+WSNCECDhY1wGyAB8WQxJNQSPo3WTI0fh4ZRnkgAjtkHsfurjOhBIPcHFbJaj+yQZo9T183UiTr2o9f2moNBBaIY7S1XbGDwWOAuceQAAAHfvnvgQOu3ZdG6vNGskaAqwyDuA+Vc/U9LureTw5V2tjPfPB+dYW6tm2qwJmzUWou9lIHxxympSlKrIxSlKRFKUpEVJ+g9TuluY4VYiN2JZeOTg/2FRiu70R/n4fqf5GubVqDQ+R4H7Tq0bFb0wfEfeWTrFtFcxTW//VsB58iclT+I/nVR2GnyyzJEOGZ9v09fw5qw7zU/B1eNScLLCEP1JO38+PvrPYdNCPUJrjHuFcr+8/xfhg/xCvh6W/ulZB8V3D16T0Gr0/fLFI6q20+nX9853bbwF/VJ/wBtF49Achf6TVZXnUWpi+YiQ+7IYxwOE3du3yFSzpDUvtFxeyeRZAv7o3gflzUCv/8AOyf+wf6jVNBpwttiuMnA6+YyZPiGoL1VuhwMnp5HAk+661q9tkiMLbSzEHgHsPnXJsuvIWtXS4LNKysMqoxyCB2qQ9VdRfY1RvDEm5iMFsYxz6GoRrmp3l94cqWzKsYOSoLA9icnAxjFT0VK2VKHr5Z9rIz+Zvrr2quYpZzx7ODj8SV2qW2l2O9lzIwG71Zz2XPoP/hqJS9f62W3B1UfshRj8+fzqVdewNNZLJH7yqwfj9kg8/dkfnUb6bv+nEhxdR7pNx52k8cY5qulVGqa503sTz8TJatnW1aK32IBy8AflO5p/tKsyg8ZGD+ewAqfmMnj6VX07hmYjzJP41aOkab05coXit12g4yyEZPy9agOo6buvnhiAGZiqgdhz/IVfQvQtjhFKnqczn4gl7V1l2DDoMSYdIXlzDYPNMxKID4anyC5/qY4rD15ZpPbRXUfkBn91+R+B/ma7Ws6RaNbJa+MsKgDvjJC/Ujz5r70rS7X7K1t4omXBGQRkBs47E9j2r5gvRbO8Dru6Y93p6Zn1Tp3avux6beufe6+uJUNKz3tpJFI8bd0Yg/dWCvVggjInjyCDgxSlKzMRSlKRFS7oh9Fj/WzyBJVf3ck9iMdvPuaiNS7pfT+nHhjN0+2QzyDHGCojUrvJdSg35wwDZORUb6u2QpnGfhL6e7sbA+AcfGbnWV3okqGaKUNOu0LtY9gc9sVvap1paNYko48Z4wpUdwW4Y/dz+VaEXRvTmYt97gOqjIMfdmgUP8AF7qDxHJVsMBE3rxqXXTGgi1lnju8sFVkjYLu94IdrAHuSzDjtt578cY4dXtVWJO05H49J2nidm52UAbhg/n1nY6T1Dp+2hB8VVkkVTICSeRn5cdzWjNB0u15uMo2FC5O4/4m4HHb0zxXzF0/0w8UbvOUbwAWWNkOWVEZs7m4ZixUD5H0xWe86E0SFUaS7OCGbgx/rFXxvgG7Iz4akFhtO8YPbORoAHZw5yf36TB4gSioa1wv79Z1dX1Hpe6CiaZSFORhmHf6Csa6r07DayQwzLgo+ASScsD61xo+jtAYQ/8AOqniLuy5TGAEkbsSVIBdMMAWdRjg8fUXSPTO2FmvTiRASF2ZUs0S85Ixs8RtwP8ApkjjtIcLUALvOBzx4Sx4sxYt2a5PLPjMXSXWqQoILjJjHwsBnAPkR5j/AH9Oy+n9GOfE3RDzwJCB/DmuVH0h06yM4vcD3NqsE3DdtB3YOO5YcdsZNa2saDoEdpLJBM0kgePaGaMEI3iq2VBJJ3Ip47Blz3zVbNArOXRipPXEjVxFlQJYoYDpnwkktutNGWVYYyqRKp9/GFyOwUfjzWjpF306s8lw8qiUyvtJJxtPAIGPSlxpHR7RM0boJDGJApk4H2geGsffvA4Dn5Mc9q17jovp1JVjN6DvfAIZCFATedxz3Le4DjGTz2wdP+ZWAQrEZ5Hz/soeK2EgsoOOY8v5NPrufS5issU3iSZC7QeAoBPHHr8/OsvQl1pUCtLJNskOVKE8FeCD275+dbNz0x0wwijS6CshIZ8piQeJKoHLe6+AoBOFxg9jWFeiNFLE/bF2BtpG6LeCTD7uN2GIV5MspK5Q8+VWOjHYdhuOJzjWkX9vtGfpMfWj6DKrTQyK0xYA7Se3YnGPpUMqV9Q9L6Rb25kjullkExQIpVhjLDuPMAA7uxz+MUq+np7FNmSfWQ1F/bvv2gekUpSrznilKUiKUpSIpSlIivuSaRsbmJ2jaMnOAOwHoPlX7SkTHSlKRFKUpEUpSkRSlKRFKUpEUpSkT//Z"/>
          <p:cNvSpPr>
            <a:spLocks noChangeAspect="1" noChangeArrowheads="1"/>
          </p:cNvSpPr>
          <p:nvPr/>
        </p:nvSpPr>
        <p:spPr bwMode="auto">
          <a:xfrm>
            <a:off x="109538" y="-338138"/>
            <a:ext cx="1524000" cy="685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7" name="Picture 6" descr="mitre 10 mega logo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4941168"/>
            <a:ext cx="2560285" cy="1152128"/>
          </a:xfrm>
          <a:prstGeom prst="rect">
            <a:avLst/>
          </a:prstGeom>
        </p:spPr>
      </p:pic>
      <p:sp>
        <p:nvSpPr>
          <p:cNvPr id="11268" name="AutoShape 4" descr="data:image/jpg;base64,/9j/4AAQSkZJRgABAQAAAQABAAD/2wBDAAkGBwgHBgkIBwgKCgkLDRYPDQwMDRsUFRAWIB0iIiAdHx8kKDQsJCYxJx8fLT0tMTU3Ojo6Iys/RD84QzQ5Ojf/2wBDAQoKCg0MDRoPDxo3JR8lNzc3Nzc3Nzc3Nzc3Nzc3Nzc3Nzc3Nzc3Nzc3Nzc3Nzc3Nzc3Nzc3Nzc3Nzc3Nzc3Nzf/wAARCABpAPcDASIAAhEBAxEB/8QAGwABAAMBAQEBAAAAAAAAAAAAAAUGBwQDAgH/xABHEAABAwMABQUMBggGAwAAAAABAAIDBAURBiExQVEHEmGBshMUFhc1cXSRkrHB0SIyNFJUoRUjMzZVcnOCQkNik8LSRFOi/8QAGwEBAAIDAQEAAAAAAAAAAAAAAAUGAQQHAwL/xAA3EQABAwMCAwUHAgUFAAAAAAABAAIDBAURBiESMUETUWFxwRQiMoGRobEHNBU2cuHxMzVCgtH/2gAMAwEAAhEDEQA/AKeiIupKqoiIiIiIiIiIiIiIiIiIiIiIiIiIiIiIiIiIiIiIiIiIiIiIiIiIiIiIiIiIiIiIiIiIiIiIiIiIiIiIiIiIiIiIiIiIiIiIiIiIiIiIiIiIiIiIiIiIiIiIiIiIiIiIsIm9WWz6GV11t8VayeKFkuS1rwSSM7dXFQlqoJLlcqajizmZ4aSP8Ld56hkrbKeGOngihhaGxRNDGNG4DYqJrPU01pEcVKR2jtznfb+/opa2ULajLpOQWcv5Pq9jHO7+pjzQTjmuVXtlHLcq6npKcAyTODRnYOJPQAttqP2Eur/A73Kh8l9r53dbtI3UB3GHPHUXH3D1qGs+sqt9tqaqrcC5mA3YDc5wtmptsQnjjjGx5rw8Xlf+OpvZcovSHRepsVJHUz1EMrXyiMBgOckE5/Ja4qbyoeRKX0tvYetCwayu1bc4aeZwLXHB2A6L2rLZTxQOe0bhV2z6GVd1t0VbDVwMZJnDXNdkYJHwXPddF6m23Cgo5J4nurXFrHNBw3BA1+0r7oJ+61H/AH9oqH09qW0d7sNTJzjHE+R7g3bgFikqXU90nvklCHAtBeAMDOwOPuvGSgp2UrZcb7ffGVHeLyv/AB1N7Lk8Xlf+NpfU5WGj03tdXWQ00MdUJJnhjecwYyetWffrUJXar1PQPDKkBpPLLQtqK30Eoyzf5rN/F5cPx1N7LlF2TRapvDqsRVEUfe0nc3c8HWdesY8yuU2ndphnkifFVc6N5YcMGMg44rl5N5BMLvIM4fUhzc8DkhTQvuooLbPVVY4SOHhJaOp3+y1fZKJ87I4znOc7qL8Xlf8Ajqb2XLzm5P7oxpMNRTSu3NyW/BXq/wB1bZra6sfC6UNc1pa12DrOFz6O6R0l+bKIGSRyxYL45NuDvBG1Q8Wq9TOpTWgAxA4J4R/lbLrfQ9p2XJ3msouFBV22o7hXU7oZMZAccgjiCNRHmXXo/ZZr7Vy09PKyJ0cfdCXgkEZA+K0bTe3R1uj1S9zR3Wmb3aN28Y2jrGQqpyY+Wqr0T/m1W2DVUtZYZq6MBssex6jO2/zUc+3tiq2xHdpX34vK/dXU3qcni8r/AMdTey5X+4VcdBQ1FXNzjHCwvcGjWQFXPD+0/wDqq/YHzVUotS6qr2F9K3jA2OGhSEtDb4Th5x81nl2oH2u4zUMr2vkiIBc3YctB+K5FI6RV0VzvdVXU4cI5XNLQ8a9TQPgo7YV12hdO6ljdOMPwM+eN1XZQ0SEM5dFL23R+e4UjKmOeJjX5Aa4HOo4+C6vBKr3VUHqK/bNpBS222sgmjmc5hc4lrRjWSePSrftGcrnF81DfbdUuBAawk8OQNwFa7dbLdVQgjdwAzv1Wa1tM6jq5aaQhz4iASNh1A/FflJSz1kvcqaF0r94bsA4k7lIXinkqtJZ4IRl8krWjO76IyepXK3UMNvpmwQN1D6zjteeJU9dNU/w+hhfjile0HHTlzKjqOz+1VDxyY0kf2CrMOiNU5uZqqKM/dDS789S/ZtEaljcw1MUh+65pb81L3HSKioZnRDnyyNP0hGPq9BJ3rmOldGYHubFK2YD6DHDb1jYoCG6asm4ZmM908hwjH/uPFST6Oysywu3Hif8ACqlVSz0khiqYzHINx3jiOheKn7da6m/SyVtfK5kbgQ1wG07sDc0KFqqeSlnkgmAEkbua7CvtBc46h5pnOBlaBxAcgfDvwq3U0j42iUNPAeWV5IiKXWkiIvWmhfU1EVPEMySvDGDpJwviR7WNLnchustGThXnkztZDai6yNH0v1MPmH1j68DqKuVwrY6GFskmvnysia3i5zgB789SWyijt1vgo4vqQRhoPHG09Z1ql6V3XvnS222+J2Y6WoYZOmQke4e8rgknHqW9SSH4ACfJrRt9fVW4YoaVrepx9Sr3M0uie1usuaQPPhc1ooI7XbKeih+rDGGk8TvPWcrsI1rgvlyZaLVUVr8Zjb9AfeedQHrVapxNORSRb8Tht3nkPyt5/Awdq7oF60tbFVVFXDEcmle2N5/1FvOI6gQqxyn+RKX0tvYevnkzkfJbq+SVxfI+q5z3HeS0ZK+uU/yJS+lt7D1arbQtoNUQ0w/4uA+fDv8AdaE8pmoHPPUeqktBf3Wo/wC/tFV3lT+0Wv8Akm97FYtBf3Wo/wC/tFV3lT+0Wv8Akm97Fu2T+cX/ANT/AMFeVX/to8gqto75ft/pDPetq+axXR3y/b/SGe9bV81s/qV+9p/6T+V52P8A0n+aw24+Uqz0iTtFXnku+y3D+ozslUa4+Uqz0iTtFXnku+y3H+ozslWvV/8ALZ8meijrb+9HzVg0ttlRd7M+jpDGJXSMdmRxDcA53Arh0O0YlsTqiermZLPK0M5seeawZztO0qcuVfBboo5qo82J0rYy77vOOAfNnC6XAua4NcWuxgOAzhckiuldFbfYgcQvPd5Z3+isbqeJ0/andwCgtN6+Oh0eqmvP6ypb3GNudZJ1H1DJVT5MfLVX6Ie21Q2lAubbxLFd5XSzsH0HbGlh2Fo3A/DoU1yY+W6z0T/m1dFFoZbNKThrw4vHESOXTGFC+0me4MyMYOFoNwo4rhQz0c5cIp2Fjyw4ODwVa8Xtp/E1/wDuM/6qwXqsfb7TWVkTWufBEXta7YSOKofjCumfsdF/9/8AZU/TdHf54Hm2ScLM77gb4UlXSUbXgTjJ8lW7zSx0N1rKSEuMcEzmNLjkkDiuM7V0XCqfXVtRVyNa2SeQyOa3YCeC513WlEjYGCX4sDPn1VTkxxHh5L5l/Zu8xWpt2BZZL+zd5itTH1Vzv9RPhg/7eitOlucvy9VXbdGHaY3N51mNox1hoUteKh9La6qeM4e1n0TwJ1A/moahqGw6Z10btXdxzQekBpHxUjpLUQQ2qaOodh0zSxjRtJ3KCroJJbrSNc0uBbHt4YGfXKkaeRrKOcg4OXfXKoWvGvbvKHWCOKNIHSeC+4o3zSNiibz5ZDhjRvXZHOYxnEdgFRcOc7A3JWhWWbvi1UsmACYgCANWRq+CrGmMXMujJB/mxDPnBI+StlBTCjooacHPc2BpPEqn6XVAmu/MbgiGMNP8x1n4Lk+lCZL/ACPh+D3vp0V0vI4ba1snxbfVQqIi68qQm5XHk3tffFfNcZWgx045ked7ztPUPeqcpGhv11oIO96KukghBJDGtbjJ2nWFC32jqq2hfT0zg1ztsnu6rZpJI4pQ94yAtcvFwjtdsqa2TX3JhLW/eduHrwsitMr57/STynL5Ktj3ni4uyT+aV98ulxgEFfWyTxB3ODXAAZ6guKGR8MrJYnlkjHBzXAbCN6g9OaXfaaSaORwdJJkZHLGNui266vFRI0gYaFu+dZyd6zblHupqbhHbYnAx0wDpNe2Q7uoe9Q/hXfv4pMenmt+SiZJHzTSTSuL5JHFz3O2uJ2lRmmtEy2yt9qqXB2OQGeffuF7110bPF2bAQtD5LyP0XXekjshffKf5EpfTG9h6olvvFxtkb47fVvp2PdznBoBydm8L9uF5uVyibFcKySeNr+e1rg0YdgjOocCVsu0pVO1ALpxt4OLON88sdy+BcI/Y+wwcrTNBSPBejGfv9oqucqZHfNr/AJJvexVqj0gu9FTtp6SvlihZ9VjQ3AyekLwuF0r7m6N1xqX1BjBDC4AYzjOwdAXzbtJ1VLfXXJz2lpLjgZzvnw8Vma4xyUggAOdvsvTR7y9bumoZ71tSwmCaSnmZNC8skjdzmOG48VK+FV/z5WmP9rPkvXVml6m9VEcsLwA0Y3z3+AXxbq+OlY5rgd1HXHyjWekSdoq88lv2W4/1GdkqgPe6R7pHnL3uLnHiSclddvu9xtjXtt9W+BshBcGgHJGzaFNXy0S3G1GijcA73dzy2WtSVDYajtSNlo3KLr0YlG3MsfaXnoFfP0jb+8qh2aqlaACTrkj2A+cbD1Kg199ulwpzT11dJNCSCWOa0axs2BctHV1NDUtqaOZ0MzAQ17doBGCq7DopxspoJnDtA4ua4ZwD+fNbjroPahM0bYwQtW0t0fbe7fiMNbWRAmF7t/Fp6D71U+TRj479XMka5r20xa5rhgg89uQelQ/hVf8A+Kzeyz5Lmivdyhrpa6KseyqlaGyShrcuA46sbgvqi0zdIbVNbZZGlrh7vP3TnfpySWup3VDZ2ggjn4rZp4IqmCSCoY2SKQYexwyHDgVHeDVk32qk/wBoLM/Cq/fxSb2W/JPCq/fxSb2W/JQEOgrzACIqkNHgXD0W2+70zzlzM/RfGlkENLpHXwU0TYoY3MDGMGAMxtOrrJ9aiV7VVVPWVMlTVymWaTHOe7GTgY3dAXiuq0EMkFNHFIcuAAJ7zhV+Vwe8uAwCvmX9k/zFamPqjpWWkAgg7CpL9OXUf+dJ6m/JV3VOn57wIhE4Dhzzz1x3KWs9yjoS/jBOccl+357o9IKt8bi17JWuaRuIaMLpt0L9ILo6SvnbhoBMYOCRwaOHFQ88slRM+aZ5fK85c4718gnIcCQQdRG0KUNsd7E2Jjg2VreEOxnG2+PNagq29uXuGWE5IWiz2yhqGNjmpYyGN5rNWOaOGV9UlvpKHPesDInO3jWT1qkw366QtDW1ZcP9bA78yEnv10mGHVRaOEbA33KjO0fenZidUDgPi78KxNvtAPf7L3vIflWy93mG2xloIkqiPoRg7Ol3QqE9zpHufI4ue45c47Sd5X4dZJJJJ1kneiulisEFoiLWHLzzPoPBV+43KStfl2zRyCIiKwKORERERERERERERERYRERFlEREREREREREWERERZRERERERERERERERFhEREWUREREREREREREREREREREREREREREREREREREREREREREREREREREREREREREREREREREREREX//Z"/>
          <p:cNvSpPr>
            <a:spLocks noChangeAspect="1" noChangeArrowheads="1"/>
          </p:cNvSpPr>
          <p:nvPr/>
        </p:nvSpPr>
        <p:spPr bwMode="auto">
          <a:xfrm>
            <a:off x="109538" y="-422275"/>
            <a:ext cx="2009775" cy="857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9" name="Picture 8" descr="mitre 10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4941168"/>
            <a:ext cx="2892650" cy="1224136"/>
          </a:xfrm>
          <a:prstGeom prst="rect">
            <a:avLst/>
          </a:prstGeom>
        </p:spPr>
      </p:pic>
      <p:pic>
        <p:nvPicPr>
          <p:cNvPr id="10" name="Picture 9" descr="kimihia school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59632" y="188640"/>
            <a:ext cx="2952328" cy="221139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11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Kimihia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room8</dc:creator>
  <cp:lastModifiedBy>room8</cp:lastModifiedBy>
  <cp:revision>2</cp:revision>
  <dcterms:created xsi:type="dcterms:W3CDTF">2011-09-12T00:08:33Z</dcterms:created>
  <dcterms:modified xsi:type="dcterms:W3CDTF">2011-09-12T00:21:11Z</dcterms:modified>
</cp:coreProperties>
</file>